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 Slab"/>
      <p:regular r:id="rId25"/>
      <p:bold r:id="rId26"/>
    </p:embeddedFon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Slab-bold.fntdata"/><Relationship Id="rId25" Type="http://schemas.openxmlformats.org/officeDocument/2006/relationships/font" Target="fonts/RobotoSlab-regular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294d945f1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294d945f1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294d945f1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294d945f1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02cd27491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02cd27491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02cd27491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02cd27491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294d945f1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8294d945f1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8294d945f1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8294d945f1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8294d945f1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8294d945f1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294d945f1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294d945f1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8294d945f1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8294d945f1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8294d945f1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8294d945f1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294d945f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294d945f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294d945f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294d945f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294d945f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294d945f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294d945f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294d945f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294d945f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294d945f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294d945f1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294d945f1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02cd2749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02cd2749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294d945f1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294d945f1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Operaciones sobre Listas Simplemente Ligadas</a:t>
            </a:r>
            <a:endParaRPr b="1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/>
              <a:t>Emmanuel Cruz Hernández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contiene(b)</a:t>
            </a:r>
            <a:endParaRPr b="1"/>
          </a:p>
        </p:txBody>
      </p:sp>
      <p:grpSp>
        <p:nvGrpSpPr>
          <p:cNvPr id="295" name="Google Shape;295;p22"/>
          <p:cNvGrpSpPr/>
          <p:nvPr/>
        </p:nvGrpSpPr>
        <p:grpSpPr>
          <a:xfrm>
            <a:off x="993388" y="2271900"/>
            <a:ext cx="2348525" cy="585900"/>
            <a:chOff x="552875" y="2278800"/>
            <a:chExt cx="2348525" cy="585900"/>
          </a:xfrm>
        </p:grpSpPr>
        <p:sp>
          <p:nvSpPr>
            <p:cNvPr id="296" name="Google Shape;296;p22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8" name="Google Shape;298;p22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9" name="Google Shape;299;p22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Google Shape;300;p22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01" name="Google Shape;301;p22"/>
          <p:cNvGrpSpPr/>
          <p:nvPr/>
        </p:nvGrpSpPr>
        <p:grpSpPr>
          <a:xfrm>
            <a:off x="3341913" y="2271900"/>
            <a:ext cx="2348525" cy="585900"/>
            <a:chOff x="552875" y="2278800"/>
            <a:chExt cx="2348525" cy="585900"/>
          </a:xfrm>
        </p:grpSpPr>
        <p:sp>
          <p:nvSpPr>
            <p:cNvPr id="302" name="Google Shape;302;p22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4" name="Google Shape;304;p22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5" name="Google Shape;305;p22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22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07" name="Google Shape;307;p22"/>
          <p:cNvGrpSpPr/>
          <p:nvPr/>
        </p:nvGrpSpPr>
        <p:grpSpPr>
          <a:xfrm>
            <a:off x="5690438" y="2271900"/>
            <a:ext cx="2348525" cy="585900"/>
            <a:chOff x="552875" y="2278800"/>
            <a:chExt cx="2348525" cy="585900"/>
          </a:xfrm>
        </p:grpSpPr>
        <p:sp>
          <p:nvSpPr>
            <p:cNvPr id="308" name="Google Shape;308;p22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" name="Google Shape;310;p22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1" name="Google Shape;311;p22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22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13" name="Google Shape;313;p22"/>
          <p:cNvGrpSpPr/>
          <p:nvPr/>
        </p:nvGrpSpPr>
        <p:grpSpPr>
          <a:xfrm>
            <a:off x="8038963" y="2427300"/>
            <a:ext cx="111650" cy="430500"/>
            <a:chOff x="8035375" y="2115225"/>
            <a:chExt cx="111650" cy="430500"/>
          </a:xfrm>
        </p:grpSpPr>
        <p:cxnSp>
          <p:nvCxnSpPr>
            <p:cNvPr id="314" name="Google Shape;314;p22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" name="Google Shape;315;p22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16" name="Google Shape;316;p22"/>
          <p:cNvCxnSpPr/>
          <p:nvPr/>
        </p:nvCxnSpPr>
        <p:spPr>
          <a:xfrm>
            <a:off x="1878375" y="1721825"/>
            <a:ext cx="3000" cy="4041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22"/>
          <p:cNvSpPr txBox="1"/>
          <p:nvPr/>
        </p:nvSpPr>
        <p:spPr>
          <a:xfrm>
            <a:off x="993400" y="1200125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8" name="Google Shape;318;p22"/>
          <p:cNvGrpSpPr/>
          <p:nvPr/>
        </p:nvGrpSpPr>
        <p:grpSpPr>
          <a:xfrm>
            <a:off x="988450" y="3107750"/>
            <a:ext cx="1656600" cy="1217400"/>
            <a:chOff x="988450" y="3107750"/>
            <a:chExt cx="1656600" cy="1217400"/>
          </a:xfrm>
        </p:grpSpPr>
        <p:cxnSp>
          <p:nvCxnSpPr>
            <p:cNvPr id="319" name="Google Shape;319;p22"/>
            <p:cNvCxnSpPr/>
            <p:nvPr/>
          </p:nvCxnSpPr>
          <p:spPr>
            <a:xfrm flipH="1" rot="10800000">
              <a:off x="181315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20" name="Google Shape;320;p22"/>
            <p:cNvSpPr txBox="1"/>
            <p:nvPr/>
          </p:nvSpPr>
          <p:spPr>
            <a:xfrm>
              <a:off x="98845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¿b equals a?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1" name="Google Shape;321;p22"/>
          <p:cNvGrpSpPr/>
          <p:nvPr/>
        </p:nvGrpSpPr>
        <p:grpSpPr>
          <a:xfrm>
            <a:off x="3488800" y="3107750"/>
            <a:ext cx="1656600" cy="1217400"/>
            <a:chOff x="3488800" y="3107750"/>
            <a:chExt cx="1656600" cy="1217400"/>
          </a:xfrm>
        </p:grpSpPr>
        <p:cxnSp>
          <p:nvCxnSpPr>
            <p:cNvPr id="322" name="Google Shape;322;p22"/>
            <p:cNvCxnSpPr/>
            <p:nvPr/>
          </p:nvCxnSpPr>
          <p:spPr>
            <a:xfrm flipH="1" rot="10800000">
              <a:off x="431350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23" name="Google Shape;323;p22"/>
            <p:cNvSpPr txBox="1"/>
            <p:nvPr/>
          </p:nvSpPr>
          <p:spPr>
            <a:xfrm>
              <a:off x="348880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¿b equals b?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4" name="Google Shape;324;p22"/>
          <p:cNvSpPr txBox="1"/>
          <p:nvPr/>
        </p:nvSpPr>
        <p:spPr>
          <a:xfrm>
            <a:off x="5273400" y="3140450"/>
            <a:ext cx="34827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Regresamos verdadero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elimina</a:t>
            </a:r>
            <a:r>
              <a:rPr b="1" lang="es"/>
              <a:t>(0)</a:t>
            </a:r>
            <a:endParaRPr b="1"/>
          </a:p>
        </p:txBody>
      </p:sp>
      <p:grpSp>
        <p:nvGrpSpPr>
          <p:cNvPr id="330" name="Google Shape;330;p23"/>
          <p:cNvGrpSpPr/>
          <p:nvPr/>
        </p:nvGrpSpPr>
        <p:grpSpPr>
          <a:xfrm>
            <a:off x="993388" y="2271900"/>
            <a:ext cx="2348525" cy="585900"/>
            <a:chOff x="552875" y="2278800"/>
            <a:chExt cx="2348525" cy="585900"/>
          </a:xfrm>
        </p:grpSpPr>
        <p:sp>
          <p:nvSpPr>
            <p:cNvPr id="331" name="Google Shape;331;p23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3" name="Google Shape;333;p23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4" name="Google Shape;334;p23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" name="Google Shape;335;p23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36" name="Google Shape;336;p23"/>
          <p:cNvGrpSpPr/>
          <p:nvPr/>
        </p:nvGrpSpPr>
        <p:grpSpPr>
          <a:xfrm>
            <a:off x="3341913" y="2271900"/>
            <a:ext cx="2348525" cy="585900"/>
            <a:chOff x="552875" y="2278800"/>
            <a:chExt cx="2348525" cy="585900"/>
          </a:xfrm>
        </p:grpSpPr>
        <p:sp>
          <p:nvSpPr>
            <p:cNvPr id="337" name="Google Shape;337;p23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9" name="Google Shape;339;p23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0" name="Google Shape;340;p23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Google Shape;341;p23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42" name="Google Shape;342;p23"/>
          <p:cNvGrpSpPr/>
          <p:nvPr/>
        </p:nvGrpSpPr>
        <p:grpSpPr>
          <a:xfrm>
            <a:off x="5690438" y="2271900"/>
            <a:ext cx="2348525" cy="585900"/>
            <a:chOff x="552875" y="2278800"/>
            <a:chExt cx="2348525" cy="585900"/>
          </a:xfrm>
        </p:grpSpPr>
        <p:sp>
          <p:nvSpPr>
            <p:cNvPr id="343" name="Google Shape;343;p23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5" name="Google Shape;345;p23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6" name="Google Shape;346;p23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" name="Google Shape;347;p23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48" name="Google Shape;348;p23"/>
          <p:cNvGrpSpPr/>
          <p:nvPr/>
        </p:nvGrpSpPr>
        <p:grpSpPr>
          <a:xfrm>
            <a:off x="8038963" y="2427300"/>
            <a:ext cx="111650" cy="430500"/>
            <a:chOff x="8035375" y="2115225"/>
            <a:chExt cx="111650" cy="430500"/>
          </a:xfrm>
        </p:grpSpPr>
        <p:cxnSp>
          <p:nvCxnSpPr>
            <p:cNvPr id="349" name="Google Shape;349;p23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" name="Google Shape;350;p23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51" name="Google Shape;351;p23"/>
          <p:cNvGrpSpPr/>
          <p:nvPr/>
        </p:nvGrpSpPr>
        <p:grpSpPr>
          <a:xfrm>
            <a:off x="988450" y="3107750"/>
            <a:ext cx="1656600" cy="1217400"/>
            <a:chOff x="988450" y="3107750"/>
            <a:chExt cx="1656600" cy="1217400"/>
          </a:xfrm>
        </p:grpSpPr>
        <p:cxnSp>
          <p:nvCxnSpPr>
            <p:cNvPr id="352" name="Google Shape;352;p23"/>
            <p:cNvCxnSpPr/>
            <p:nvPr/>
          </p:nvCxnSpPr>
          <p:spPr>
            <a:xfrm flipH="1" rot="10800000">
              <a:off x="181315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53" name="Google Shape;353;p23"/>
            <p:cNvSpPr txBox="1"/>
            <p:nvPr/>
          </p:nvSpPr>
          <p:spPr>
            <a:xfrm>
              <a:off x="98845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Cabeza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4" name="Google Shape;354;p23"/>
          <p:cNvGrpSpPr/>
          <p:nvPr/>
        </p:nvGrpSpPr>
        <p:grpSpPr>
          <a:xfrm>
            <a:off x="3488800" y="3107750"/>
            <a:ext cx="1656600" cy="1217400"/>
            <a:chOff x="3488800" y="3107750"/>
            <a:chExt cx="1656600" cy="1217400"/>
          </a:xfrm>
        </p:grpSpPr>
        <p:cxnSp>
          <p:nvCxnSpPr>
            <p:cNvPr id="355" name="Google Shape;355;p23"/>
            <p:cNvCxnSpPr/>
            <p:nvPr/>
          </p:nvCxnSpPr>
          <p:spPr>
            <a:xfrm flipH="1" rot="10800000">
              <a:off x="431350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56" name="Google Shape;356;p23"/>
            <p:cNvSpPr txBox="1"/>
            <p:nvPr/>
          </p:nvSpPr>
          <p:spPr>
            <a:xfrm>
              <a:off x="348880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Cabeza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elimina</a:t>
            </a:r>
            <a:r>
              <a:rPr b="1" lang="es"/>
              <a:t>(2)</a:t>
            </a:r>
            <a:endParaRPr b="1"/>
          </a:p>
        </p:txBody>
      </p:sp>
      <p:grpSp>
        <p:nvGrpSpPr>
          <p:cNvPr id="362" name="Google Shape;362;p24"/>
          <p:cNvGrpSpPr/>
          <p:nvPr/>
        </p:nvGrpSpPr>
        <p:grpSpPr>
          <a:xfrm>
            <a:off x="204769" y="1761455"/>
            <a:ext cx="1489487" cy="503522"/>
            <a:chOff x="822450" y="1720113"/>
            <a:chExt cx="1931138" cy="585900"/>
          </a:xfrm>
        </p:grpSpPr>
        <p:sp>
          <p:nvSpPr>
            <p:cNvPr id="363" name="Google Shape;363;p24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4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5" name="Google Shape;365;p24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66" name="Google Shape;366;p24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67" name="Google Shape;367;p24"/>
          <p:cNvGrpSpPr/>
          <p:nvPr/>
        </p:nvGrpSpPr>
        <p:grpSpPr>
          <a:xfrm>
            <a:off x="2238594" y="1761455"/>
            <a:ext cx="1489487" cy="503522"/>
            <a:chOff x="822450" y="1720113"/>
            <a:chExt cx="1931138" cy="585900"/>
          </a:xfrm>
        </p:grpSpPr>
        <p:sp>
          <p:nvSpPr>
            <p:cNvPr id="368" name="Google Shape;368;p24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4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0" name="Google Shape;370;p24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1" name="Google Shape;371;p24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2" name="Google Shape;372;p24"/>
          <p:cNvGrpSpPr/>
          <p:nvPr/>
        </p:nvGrpSpPr>
        <p:grpSpPr>
          <a:xfrm>
            <a:off x="4272419" y="1761455"/>
            <a:ext cx="1489487" cy="503522"/>
            <a:chOff x="822450" y="1720113"/>
            <a:chExt cx="1931138" cy="585900"/>
          </a:xfrm>
        </p:grpSpPr>
        <p:sp>
          <p:nvSpPr>
            <p:cNvPr id="373" name="Google Shape;373;p24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4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5" name="Google Shape;375;p24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6" name="Google Shape;376;p24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7" name="Google Shape;377;p24"/>
          <p:cNvGrpSpPr/>
          <p:nvPr/>
        </p:nvGrpSpPr>
        <p:grpSpPr>
          <a:xfrm>
            <a:off x="6306244" y="1761455"/>
            <a:ext cx="1489487" cy="503522"/>
            <a:chOff x="822450" y="1720113"/>
            <a:chExt cx="1931138" cy="585900"/>
          </a:xfrm>
        </p:grpSpPr>
        <p:sp>
          <p:nvSpPr>
            <p:cNvPr id="378" name="Google Shape;378;p24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4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0" name="Google Shape;380;p24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81" name="Google Shape;381;p24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82" name="Google Shape;382;p24"/>
          <p:cNvCxnSpPr>
            <a:stCxn id="365" idx="3"/>
            <a:endCxn id="369" idx="1"/>
          </p:cNvCxnSpPr>
          <p:nvPr/>
        </p:nvCxnSpPr>
        <p:spPr>
          <a:xfrm>
            <a:off x="169425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3" name="Google Shape;383;p24"/>
          <p:cNvCxnSpPr>
            <a:stCxn id="370" idx="3"/>
            <a:endCxn id="374" idx="1"/>
          </p:cNvCxnSpPr>
          <p:nvPr/>
        </p:nvCxnSpPr>
        <p:spPr>
          <a:xfrm>
            <a:off x="3728081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24"/>
          <p:cNvCxnSpPr>
            <a:stCxn id="375" idx="3"/>
            <a:endCxn id="379" idx="1"/>
          </p:cNvCxnSpPr>
          <p:nvPr/>
        </p:nvCxnSpPr>
        <p:spPr>
          <a:xfrm>
            <a:off x="576190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5" name="Google Shape;385;p24"/>
          <p:cNvCxnSpPr/>
          <p:nvPr/>
        </p:nvCxnSpPr>
        <p:spPr>
          <a:xfrm>
            <a:off x="7795731" y="2013205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86" name="Google Shape;386;p24"/>
          <p:cNvGrpSpPr/>
          <p:nvPr/>
        </p:nvGrpSpPr>
        <p:grpSpPr>
          <a:xfrm rot="-349546">
            <a:off x="8360509" y="1808930"/>
            <a:ext cx="119346" cy="408586"/>
            <a:chOff x="7418600" y="3441475"/>
            <a:chExt cx="119350" cy="408600"/>
          </a:xfrm>
        </p:grpSpPr>
        <p:cxnSp>
          <p:nvCxnSpPr>
            <p:cNvPr id="387" name="Google Shape;387;p24"/>
            <p:cNvCxnSpPr/>
            <p:nvPr/>
          </p:nvCxnSpPr>
          <p:spPr>
            <a:xfrm flipH="1">
              <a:off x="7418600" y="3441475"/>
              <a:ext cx="21900" cy="4086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" name="Google Shape;388;p24"/>
            <p:cNvCxnSpPr/>
            <p:nvPr/>
          </p:nvCxnSpPr>
          <p:spPr>
            <a:xfrm flipH="1">
              <a:off x="7528350" y="3540925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89" name="Google Shape;389;p24"/>
          <p:cNvGrpSpPr/>
          <p:nvPr/>
        </p:nvGrpSpPr>
        <p:grpSpPr>
          <a:xfrm>
            <a:off x="121200" y="2381875"/>
            <a:ext cx="1656600" cy="1421650"/>
            <a:chOff x="387900" y="3222025"/>
            <a:chExt cx="1656600" cy="1421650"/>
          </a:xfrm>
        </p:grpSpPr>
        <p:cxnSp>
          <p:nvCxnSpPr>
            <p:cNvPr id="390" name="Google Shape;390;p24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91" name="Google Shape;391;p24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2" name="Google Shape;392;p24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0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24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1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4" name="Google Shape;394;p24"/>
          <p:cNvGrpSpPr/>
          <p:nvPr/>
        </p:nvGrpSpPr>
        <p:grpSpPr>
          <a:xfrm>
            <a:off x="2155025" y="2381875"/>
            <a:ext cx="1656600" cy="1421650"/>
            <a:chOff x="387900" y="3222025"/>
            <a:chExt cx="1656600" cy="1421650"/>
          </a:xfrm>
        </p:grpSpPr>
        <p:cxnSp>
          <p:nvCxnSpPr>
            <p:cNvPr id="395" name="Google Shape;395;p24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96" name="Google Shape;396;p24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397" name="Google Shape;397;p24"/>
          <p:cNvCxnSpPr>
            <a:stCxn id="370" idx="3"/>
            <a:endCxn id="379" idx="2"/>
          </p:cNvCxnSpPr>
          <p:nvPr/>
        </p:nvCxnSpPr>
        <p:spPr>
          <a:xfrm>
            <a:off x="3728081" y="2013217"/>
            <a:ext cx="2783400" cy="221400"/>
          </a:xfrm>
          <a:prstGeom prst="curvedConnector4">
            <a:avLst>
              <a:gd fmla="val 13539" name="adj1"/>
              <a:gd fmla="val 314852" name="adj2"/>
            </a:avLst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elimina(3)</a:t>
            </a:r>
            <a:endParaRPr b="1"/>
          </a:p>
        </p:txBody>
      </p:sp>
      <p:grpSp>
        <p:nvGrpSpPr>
          <p:cNvPr id="403" name="Google Shape;403;p25"/>
          <p:cNvGrpSpPr/>
          <p:nvPr/>
        </p:nvGrpSpPr>
        <p:grpSpPr>
          <a:xfrm>
            <a:off x="204769" y="1761455"/>
            <a:ext cx="1489487" cy="503522"/>
            <a:chOff x="822450" y="1720113"/>
            <a:chExt cx="1931138" cy="585900"/>
          </a:xfrm>
        </p:grpSpPr>
        <p:sp>
          <p:nvSpPr>
            <p:cNvPr id="404" name="Google Shape;404;p25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07" name="Google Shape;407;p25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08" name="Google Shape;408;p25"/>
          <p:cNvGrpSpPr/>
          <p:nvPr/>
        </p:nvGrpSpPr>
        <p:grpSpPr>
          <a:xfrm>
            <a:off x="2238594" y="1761455"/>
            <a:ext cx="1489487" cy="503522"/>
            <a:chOff x="822450" y="1720113"/>
            <a:chExt cx="1931138" cy="585900"/>
          </a:xfrm>
        </p:grpSpPr>
        <p:sp>
          <p:nvSpPr>
            <p:cNvPr id="409" name="Google Shape;409;p25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12" name="Google Shape;412;p25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13" name="Google Shape;413;p25"/>
          <p:cNvGrpSpPr/>
          <p:nvPr/>
        </p:nvGrpSpPr>
        <p:grpSpPr>
          <a:xfrm>
            <a:off x="4272419" y="1761455"/>
            <a:ext cx="1489487" cy="503522"/>
            <a:chOff x="822450" y="1720113"/>
            <a:chExt cx="1931138" cy="585900"/>
          </a:xfrm>
        </p:grpSpPr>
        <p:sp>
          <p:nvSpPr>
            <p:cNvPr id="414" name="Google Shape;414;p25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6" name="Google Shape;416;p25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17" name="Google Shape;417;p25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418" name="Google Shape;418;p25"/>
          <p:cNvCxnSpPr>
            <a:stCxn id="406" idx="3"/>
            <a:endCxn id="410" idx="1"/>
          </p:cNvCxnSpPr>
          <p:nvPr/>
        </p:nvCxnSpPr>
        <p:spPr>
          <a:xfrm>
            <a:off x="169425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9" name="Google Shape;419;p25"/>
          <p:cNvCxnSpPr>
            <a:stCxn id="411" idx="3"/>
            <a:endCxn id="415" idx="1"/>
          </p:cNvCxnSpPr>
          <p:nvPr/>
        </p:nvCxnSpPr>
        <p:spPr>
          <a:xfrm>
            <a:off x="3728081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0" name="Google Shape;420;p25"/>
          <p:cNvCxnSpPr>
            <a:stCxn id="416" idx="3"/>
            <a:endCxn id="421" idx="1"/>
          </p:cNvCxnSpPr>
          <p:nvPr/>
        </p:nvCxnSpPr>
        <p:spPr>
          <a:xfrm>
            <a:off x="576190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7795731" y="2013205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23" name="Google Shape;423;p25"/>
          <p:cNvGrpSpPr/>
          <p:nvPr/>
        </p:nvGrpSpPr>
        <p:grpSpPr>
          <a:xfrm rot="-349546">
            <a:off x="8360509" y="1808930"/>
            <a:ext cx="119346" cy="408586"/>
            <a:chOff x="7418600" y="3441475"/>
            <a:chExt cx="119350" cy="408600"/>
          </a:xfrm>
        </p:grpSpPr>
        <p:cxnSp>
          <p:nvCxnSpPr>
            <p:cNvPr id="424" name="Google Shape;424;p25"/>
            <p:cNvCxnSpPr/>
            <p:nvPr/>
          </p:nvCxnSpPr>
          <p:spPr>
            <a:xfrm flipH="1">
              <a:off x="7418600" y="3441475"/>
              <a:ext cx="21900" cy="4086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 flipH="1">
              <a:off x="7528350" y="3540925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26" name="Google Shape;426;p25"/>
          <p:cNvGrpSpPr/>
          <p:nvPr/>
        </p:nvGrpSpPr>
        <p:grpSpPr>
          <a:xfrm>
            <a:off x="121200" y="2381875"/>
            <a:ext cx="1656600" cy="1421650"/>
            <a:chOff x="387900" y="3222025"/>
            <a:chExt cx="1656600" cy="1421650"/>
          </a:xfrm>
        </p:grpSpPr>
        <p:cxnSp>
          <p:nvCxnSpPr>
            <p:cNvPr id="427" name="Google Shape;427;p25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28" name="Google Shape;428;p25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9" name="Google Shape;429;p25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0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25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1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31" name="Google Shape;431;p25"/>
          <p:cNvGrpSpPr/>
          <p:nvPr/>
        </p:nvGrpSpPr>
        <p:grpSpPr>
          <a:xfrm>
            <a:off x="6306244" y="1761455"/>
            <a:ext cx="1489487" cy="503522"/>
            <a:chOff x="822450" y="1720113"/>
            <a:chExt cx="1931138" cy="585900"/>
          </a:xfrm>
        </p:grpSpPr>
        <p:sp>
          <p:nvSpPr>
            <p:cNvPr id="432" name="Google Shape;432;p25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5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3" name="Google Shape;433;p25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34" name="Google Shape;434;p25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35" name="Google Shape;435;p25"/>
          <p:cNvGrpSpPr/>
          <p:nvPr/>
        </p:nvGrpSpPr>
        <p:grpSpPr>
          <a:xfrm>
            <a:off x="2155025" y="2381875"/>
            <a:ext cx="1656600" cy="1421650"/>
            <a:chOff x="387900" y="3222025"/>
            <a:chExt cx="1656600" cy="1421650"/>
          </a:xfrm>
        </p:grpSpPr>
        <p:cxnSp>
          <p:nvCxnSpPr>
            <p:cNvPr id="436" name="Google Shape;436;p25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37" name="Google Shape;437;p25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438" name="Google Shape;438;p25"/>
          <p:cNvCxnSpPr>
            <a:stCxn id="416" idx="2"/>
          </p:cNvCxnSpPr>
          <p:nvPr/>
        </p:nvCxnSpPr>
        <p:spPr>
          <a:xfrm rot="-5400000">
            <a:off x="6707091" y="547635"/>
            <a:ext cx="221700" cy="3152400"/>
          </a:xfrm>
          <a:prstGeom prst="curvedConnector4">
            <a:avLst>
              <a:gd fmla="val -244211" name="adj1"/>
              <a:gd fmla="val 82886" name="adj2"/>
            </a:avLst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9" name="Google Shape;439;p25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2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40" name="Google Shape;440;p25"/>
          <p:cNvGrpSpPr/>
          <p:nvPr/>
        </p:nvGrpSpPr>
        <p:grpSpPr>
          <a:xfrm>
            <a:off x="4188850" y="2381875"/>
            <a:ext cx="1656600" cy="1421650"/>
            <a:chOff x="387900" y="3222025"/>
            <a:chExt cx="1656600" cy="1421650"/>
          </a:xfrm>
        </p:grpSpPr>
        <p:cxnSp>
          <p:nvCxnSpPr>
            <p:cNvPr id="441" name="Google Shape;441;p25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42" name="Google Shape;442;p25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esVacia( )</a:t>
            </a:r>
            <a:endParaRPr b="1"/>
          </a:p>
        </p:txBody>
      </p:sp>
      <p:sp>
        <p:nvSpPr>
          <p:cNvPr id="448" name="Google Shape;448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Verificar si la cabeza es null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Verificar si el tamaño de la lista es 0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obtenerElemento</a:t>
            </a:r>
            <a:r>
              <a:rPr b="1" lang="es"/>
              <a:t>(2)</a:t>
            </a:r>
            <a:endParaRPr b="1"/>
          </a:p>
        </p:txBody>
      </p:sp>
      <p:grpSp>
        <p:nvGrpSpPr>
          <p:cNvPr id="454" name="Google Shape;454;p27"/>
          <p:cNvGrpSpPr/>
          <p:nvPr/>
        </p:nvGrpSpPr>
        <p:grpSpPr>
          <a:xfrm>
            <a:off x="993388" y="2271900"/>
            <a:ext cx="2348525" cy="585900"/>
            <a:chOff x="552875" y="2278800"/>
            <a:chExt cx="2348525" cy="585900"/>
          </a:xfrm>
        </p:grpSpPr>
        <p:sp>
          <p:nvSpPr>
            <p:cNvPr id="455" name="Google Shape;455;p2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57" name="Google Shape;457;p2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58" name="Google Shape;458;p2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9" name="Google Shape;459;p2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60" name="Google Shape;460;p27"/>
          <p:cNvGrpSpPr/>
          <p:nvPr/>
        </p:nvGrpSpPr>
        <p:grpSpPr>
          <a:xfrm>
            <a:off x="3341913" y="2271900"/>
            <a:ext cx="2348525" cy="585900"/>
            <a:chOff x="552875" y="2278800"/>
            <a:chExt cx="2348525" cy="585900"/>
          </a:xfrm>
        </p:grpSpPr>
        <p:sp>
          <p:nvSpPr>
            <p:cNvPr id="461" name="Google Shape;461;p2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3" name="Google Shape;463;p2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64" name="Google Shape;464;p2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2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66" name="Google Shape;466;p27"/>
          <p:cNvGrpSpPr/>
          <p:nvPr/>
        </p:nvGrpSpPr>
        <p:grpSpPr>
          <a:xfrm>
            <a:off x="5690438" y="2271900"/>
            <a:ext cx="2348525" cy="585900"/>
            <a:chOff x="552875" y="2278800"/>
            <a:chExt cx="2348525" cy="585900"/>
          </a:xfrm>
        </p:grpSpPr>
        <p:sp>
          <p:nvSpPr>
            <p:cNvPr id="467" name="Google Shape;467;p2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9" name="Google Shape;469;p2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70" name="Google Shape;470;p2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1" name="Google Shape;471;p2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72" name="Google Shape;472;p27"/>
          <p:cNvGrpSpPr/>
          <p:nvPr/>
        </p:nvGrpSpPr>
        <p:grpSpPr>
          <a:xfrm>
            <a:off x="8038963" y="2427300"/>
            <a:ext cx="111650" cy="430500"/>
            <a:chOff x="8035375" y="2115225"/>
            <a:chExt cx="111650" cy="430500"/>
          </a:xfrm>
        </p:grpSpPr>
        <p:cxnSp>
          <p:nvCxnSpPr>
            <p:cNvPr id="473" name="Google Shape;473;p27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4" name="Google Shape;474;p27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475" name="Google Shape;475;p27"/>
          <p:cNvCxnSpPr/>
          <p:nvPr/>
        </p:nvCxnSpPr>
        <p:spPr>
          <a:xfrm>
            <a:off x="1878375" y="1721825"/>
            <a:ext cx="3000" cy="4041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6" name="Google Shape;476;p27"/>
          <p:cNvSpPr txBox="1"/>
          <p:nvPr/>
        </p:nvSpPr>
        <p:spPr>
          <a:xfrm>
            <a:off x="993400" y="1200125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7" name="Google Shape;477;p27"/>
          <p:cNvGrpSpPr/>
          <p:nvPr/>
        </p:nvGrpSpPr>
        <p:grpSpPr>
          <a:xfrm>
            <a:off x="988450" y="3107750"/>
            <a:ext cx="1656600" cy="1217400"/>
            <a:chOff x="988450" y="3107750"/>
            <a:chExt cx="1656600" cy="1217400"/>
          </a:xfrm>
        </p:grpSpPr>
        <p:cxnSp>
          <p:nvCxnSpPr>
            <p:cNvPr id="478" name="Google Shape;478;p27"/>
            <p:cNvCxnSpPr/>
            <p:nvPr/>
          </p:nvCxnSpPr>
          <p:spPr>
            <a:xfrm flipH="1" rot="10800000">
              <a:off x="181315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79" name="Google Shape;479;p27"/>
            <p:cNvSpPr txBox="1"/>
            <p:nvPr/>
          </p:nvSpPr>
          <p:spPr>
            <a:xfrm>
              <a:off x="98845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80" name="Google Shape;480;p27"/>
          <p:cNvGrpSpPr/>
          <p:nvPr/>
        </p:nvGrpSpPr>
        <p:grpSpPr>
          <a:xfrm>
            <a:off x="3488800" y="3107750"/>
            <a:ext cx="1656600" cy="1217400"/>
            <a:chOff x="3488800" y="3107750"/>
            <a:chExt cx="1656600" cy="1217400"/>
          </a:xfrm>
        </p:grpSpPr>
        <p:cxnSp>
          <p:nvCxnSpPr>
            <p:cNvPr id="481" name="Google Shape;481;p27"/>
            <p:cNvCxnSpPr/>
            <p:nvPr/>
          </p:nvCxnSpPr>
          <p:spPr>
            <a:xfrm flipH="1" rot="10800000">
              <a:off x="431350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82" name="Google Shape;482;p27"/>
            <p:cNvSpPr txBox="1"/>
            <p:nvPr/>
          </p:nvSpPr>
          <p:spPr>
            <a:xfrm>
              <a:off x="348880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83" name="Google Shape;483;p27"/>
          <p:cNvGrpSpPr/>
          <p:nvPr/>
        </p:nvGrpSpPr>
        <p:grpSpPr>
          <a:xfrm>
            <a:off x="5858725" y="3107750"/>
            <a:ext cx="1656600" cy="1217400"/>
            <a:chOff x="5858725" y="3107750"/>
            <a:chExt cx="1656600" cy="1217400"/>
          </a:xfrm>
        </p:grpSpPr>
        <p:cxnSp>
          <p:nvCxnSpPr>
            <p:cNvPr id="484" name="Google Shape;484;p27"/>
            <p:cNvCxnSpPr/>
            <p:nvPr/>
          </p:nvCxnSpPr>
          <p:spPr>
            <a:xfrm flipH="1" rot="10800000">
              <a:off x="6683425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85" name="Google Shape;485;p27"/>
            <p:cNvSpPr txBox="1"/>
            <p:nvPr/>
          </p:nvSpPr>
          <p:spPr>
            <a:xfrm>
              <a:off x="5858725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86" name="Google Shape;486;p27"/>
          <p:cNvSpPr txBox="1"/>
          <p:nvPr/>
        </p:nvSpPr>
        <p:spPr>
          <a:xfrm>
            <a:off x="4865500" y="1352500"/>
            <a:ext cx="3482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Regresamos c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vaciar</a:t>
            </a:r>
            <a:r>
              <a:rPr b="1" lang="es"/>
              <a:t>( )</a:t>
            </a:r>
            <a:endParaRPr b="1"/>
          </a:p>
        </p:txBody>
      </p:sp>
      <p:cxnSp>
        <p:nvCxnSpPr>
          <p:cNvPr id="492" name="Google Shape;492;p28"/>
          <p:cNvCxnSpPr>
            <a:stCxn id="493" idx="0"/>
            <a:endCxn id="494" idx="2"/>
          </p:cNvCxnSpPr>
          <p:nvPr/>
        </p:nvCxnSpPr>
        <p:spPr>
          <a:xfrm rot="10800000">
            <a:off x="1132625" y="2028250"/>
            <a:ext cx="0" cy="4593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3" name="Google Shape;493;p28"/>
          <p:cNvSpPr txBox="1"/>
          <p:nvPr/>
        </p:nvSpPr>
        <p:spPr>
          <a:xfrm>
            <a:off x="387875" y="2487550"/>
            <a:ext cx="1489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5" name="Google Shape;495;p28"/>
          <p:cNvCxnSpPr>
            <a:stCxn id="493" idx="2"/>
          </p:cNvCxnSpPr>
          <p:nvPr/>
        </p:nvCxnSpPr>
        <p:spPr>
          <a:xfrm flipH="1">
            <a:off x="1131425" y="3009250"/>
            <a:ext cx="1200" cy="621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96" name="Google Shape;496;p28"/>
          <p:cNvGrpSpPr/>
          <p:nvPr/>
        </p:nvGrpSpPr>
        <p:grpSpPr>
          <a:xfrm rot="5400000">
            <a:off x="1076200" y="3471725"/>
            <a:ext cx="111650" cy="430500"/>
            <a:chOff x="8035375" y="2115225"/>
            <a:chExt cx="111650" cy="430500"/>
          </a:xfrm>
        </p:grpSpPr>
        <p:cxnSp>
          <p:nvCxnSpPr>
            <p:cNvPr id="497" name="Google Shape;497;p28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8" name="Google Shape;498;p28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499" name="Google Shape;4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9750" y="1460400"/>
            <a:ext cx="4881200" cy="328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0" name="Google Shape;500;p28"/>
          <p:cNvGrpSpPr/>
          <p:nvPr/>
        </p:nvGrpSpPr>
        <p:grpSpPr>
          <a:xfrm>
            <a:off x="387894" y="1524630"/>
            <a:ext cx="8295514" cy="503522"/>
            <a:chOff x="387894" y="1524630"/>
            <a:chExt cx="8295514" cy="503522"/>
          </a:xfrm>
        </p:grpSpPr>
        <p:grpSp>
          <p:nvGrpSpPr>
            <p:cNvPr id="501" name="Google Shape;501;p28"/>
            <p:cNvGrpSpPr/>
            <p:nvPr/>
          </p:nvGrpSpPr>
          <p:grpSpPr>
            <a:xfrm>
              <a:off x="387894" y="1524630"/>
              <a:ext cx="1489487" cy="503522"/>
              <a:chOff x="822450" y="1720113"/>
              <a:chExt cx="1931138" cy="585900"/>
            </a:xfrm>
          </p:grpSpPr>
          <p:sp>
            <p:nvSpPr>
              <p:cNvPr id="494" name="Google Shape;494;p28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8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a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3" name="Google Shape;503;p28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04" name="Google Shape;504;p28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05" name="Google Shape;505;p28"/>
            <p:cNvGrpSpPr/>
            <p:nvPr/>
          </p:nvGrpSpPr>
          <p:grpSpPr>
            <a:xfrm>
              <a:off x="2421719" y="1524630"/>
              <a:ext cx="1489487" cy="503522"/>
              <a:chOff x="822450" y="1720113"/>
              <a:chExt cx="1931138" cy="585900"/>
            </a:xfrm>
          </p:grpSpPr>
          <p:sp>
            <p:nvSpPr>
              <p:cNvPr id="506" name="Google Shape;506;p28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8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b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8" name="Google Shape;508;p28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09" name="Google Shape;509;p28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10" name="Google Shape;510;p28"/>
            <p:cNvGrpSpPr/>
            <p:nvPr/>
          </p:nvGrpSpPr>
          <p:grpSpPr>
            <a:xfrm>
              <a:off x="4455544" y="1524630"/>
              <a:ext cx="1489487" cy="503522"/>
              <a:chOff x="822450" y="1720113"/>
              <a:chExt cx="1931138" cy="585900"/>
            </a:xfrm>
          </p:grpSpPr>
          <p:sp>
            <p:nvSpPr>
              <p:cNvPr id="511" name="Google Shape;511;p28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28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c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3" name="Google Shape;513;p28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14" name="Google Shape;514;p28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515" name="Google Shape;515;p28"/>
            <p:cNvCxnSpPr>
              <a:stCxn id="503" idx="3"/>
              <a:endCxn id="507" idx="1"/>
            </p:cNvCxnSpPr>
            <p:nvPr/>
          </p:nvCxnSpPr>
          <p:spPr>
            <a:xfrm>
              <a:off x="1877381" y="1776392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16" name="Google Shape;516;p28"/>
            <p:cNvCxnSpPr>
              <a:stCxn id="508" idx="3"/>
              <a:endCxn id="512" idx="1"/>
            </p:cNvCxnSpPr>
            <p:nvPr/>
          </p:nvCxnSpPr>
          <p:spPr>
            <a:xfrm>
              <a:off x="3911206" y="1776392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17" name="Google Shape;517;p28"/>
            <p:cNvCxnSpPr>
              <a:stCxn id="513" idx="3"/>
              <a:endCxn id="518" idx="1"/>
            </p:cNvCxnSpPr>
            <p:nvPr/>
          </p:nvCxnSpPr>
          <p:spPr>
            <a:xfrm>
              <a:off x="5945031" y="1776392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19" name="Google Shape;519;p28"/>
            <p:cNvCxnSpPr/>
            <p:nvPr/>
          </p:nvCxnSpPr>
          <p:spPr>
            <a:xfrm>
              <a:off x="7978856" y="1776380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520" name="Google Shape;520;p28"/>
            <p:cNvGrpSpPr/>
            <p:nvPr/>
          </p:nvGrpSpPr>
          <p:grpSpPr>
            <a:xfrm rot="-349546">
              <a:off x="8543634" y="1572105"/>
              <a:ext cx="119346" cy="408586"/>
              <a:chOff x="7418600" y="3441475"/>
              <a:chExt cx="119350" cy="408600"/>
            </a:xfrm>
          </p:grpSpPr>
          <p:cxnSp>
            <p:nvCxnSpPr>
              <p:cNvPr id="521" name="Google Shape;521;p28"/>
              <p:cNvCxnSpPr/>
              <p:nvPr/>
            </p:nvCxnSpPr>
            <p:spPr>
              <a:xfrm flipH="1">
                <a:off x="7418600" y="3441475"/>
                <a:ext cx="21900" cy="4086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2" name="Google Shape;522;p28"/>
              <p:cNvCxnSpPr/>
              <p:nvPr/>
            </p:nvCxnSpPr>
            <p:spPr>
              <a:xfrm flipH="1">
                <a:off x="7528350" y="3540925"/>
                <a:ext cx="9600" cy="209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23" name="Google Shape;523;p28"/>
            <p:cNvGrpSpPr/>
            <p:nvPr/>
          </p:nvGrpSpPr>
          <p:grpSpPr>
            <a:xfrm>
              <a:off x="6489369" y="1524630"/>
              <a:ext cx="1489487" cy="503522"/>
              <a:chOff x="822450" y="1720113"/>
              <a:chExt cx="1931138" cy="585900"/>
            </a:xfrm>
          </p:grpSpPr>
          <p:sp>
            <p:nvSpPr>
              <p:cNvPr id="524" name="Google Shape;524;p28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8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d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5" name="Google Shape;525;p28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26" name="Google Shape;526;p28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tamanio</a:t>
            </a:r>
            <a:r>
              <a:rPr b="1" lang="es"/>
              <a:t>( )</a:t>
            </a:r>
            <a:endParaRPr b="1"/>
          </a:p>
        </p:txBody>
      </p:sp>
      <p:grpSp>
        <p:nvGrpSpPr>
          <p:cNvPr id="532" name="Google Shape;532;p29"/>
          <p:cNvGrpSpPr/>
          <p:nvPr/>
        </p:nvGrpSpPr>
        <p:grpSpPr>
          <a:xfrm>
            <a:off x="1228188" y="2271900"/>
            <a:ext cx="2348525" cy="585900"/>
            <a:chOff x="552875" y="2278800"/>
            <a:chExt cx="2348525" cy="585900"/>
          </a:xfrm>
        </p:grpSpPr>
        <p:sp>
          <p:nvSpPr>
            <p:cNvPr id="533" name="Google Shape;533;p29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9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5" name="Google Shape;535;p29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6" name="Google Shape;536;p29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" name="Google Shape;537;p29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538" name="Google Shape;538;p29"/>
          <p:cNvGrpSpPr/>
          <p:nvPr/>
        </p:nvGrpSpPr>
        <p:grpSpPr>
          <a:xfrm>
            <a:off x="3576713" y="2271900"/>
            <a:ext cx="2348525" cy="585900"/>
            <a:chOff x="552875" y="2278800"/>
            <a:chExt cx="2348525" cy="585900"/>
          </a:xfrm>
        </p:grpSpPr>
        <p:sp>
          <p:nvSpPr>
            <p:cNvPr id="539" name="Google Shape;539;p29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9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1" name="Google Shape;541;p29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42" name="Google Shape;542;p29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3" name="Google Shape;543;p29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544" name="Google Shape;544;p29"/>
          <p:cNvGrpSpPr/>
          <p:nvPr/>
        </p:nvGrpSpPr>
        <p:grpSpPr>
          <a:xfrm>
            <a:off x="5925238" y="2271900"/>
            <a:ext cx="2348525" cy="585900"/>
            <a:chOff x="552875" y="2278800"/>
            <a:chExt cx="2348525" cy="585900"/>
          </a:xfrm>
        </p:grpSpPr>
        <p:sp>
          <p:nvSpPr>
            <p:cNvPr id="545" name="Google Shape;545;p29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9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7" name="Google Shape;547;p29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48" name="Google Shape;548;p29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29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550" name="Google Shape;550;p29"/>
          <p:cNvGrpSpPr/>
          <p:nvPr/>
        </p:nvGrpSpPr>
        <p:grpSpPr>
          <a:xfrm>
            <a:off x="8273763" y="2427300"/>
            <a:ext cx="111650" cy="430500"/>
            <a:chOff x="8035375" y="2115225"/>
            <a:chExt cx="111650" cy="430500"/>
          </a:xfrm>
        </p:grpSpPr>
        <p:cxnSp>
          <p:nvCxnSpPr>
            <p:cNvPr id="551" name="Google Shape;551;p29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2" name="Google Shape;552;p29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53" name="Google Shape;553;p29"/>
          <p:cNvCxnSpPr/>
          <p:nvPr/>
        </p:nvCxnSpPr>
        <p:spPr>
          <a:xfrm>
            <a:off x="2113175" y="1721825"/>
            <a:ext cx="3000" cy="4041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4" name="Google Shape;554;p29"/>
          <p:cNvSpPr txBox="1"/>
          <p:nvPr/>
        </p:nvSpPr>
        <p:spPr>
          <a:xfrm>
            <a:off x="1228200" y="1200125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5" name="Google Shape;555;p29"/>
          <p:cNvGrpSpPr/>
          <p:nvPr/>
        </p:nvGrpSpPr>
        <p:grpSpPr>
          <a:xfrm>
            <a:off x="1223250" y="3107750"/>
            <a:ext cx="1656600" cy="1217400"/>
            <a:chOff x="988450" y="3107750"/>
            <a:chExt cx="1656600" cy="1217400"/>
          </a:xfrm>
        </p:grpSpPr>
        <p:cxnSp>
          <p:nvCxnSpPr>
            <p:cNvPr id="556" name="Google Shape;556;p29"/>
            <p:cNvCxnSpPr/>
            <p:nvPr/>
          </p:nvCxnSpPr>
          <p:spPr>
            <a:xfrm flipH="1" rot="10800000">
              <a:off x="181315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7" name="Google Shape;557;p29"/>
            <p:cNvSpPr txBox="1"/>
            <p:nvPr/>
          </p:nvSpPr>
          <p:spPr>
            <a:xfrm>
              <a:off x="98845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8" name="Google Shape;558;p29"/>
          <p:cNvGrpSpPr/>
          <p:nvPr/>
        </p:nvGrpSpPr>
        <p:grpSpPr>
          <a:xfrm>
            <a:off x="3723600" y="3107750"/>
            <a:ext cx="1656600" cy="1217400"/>
            <a:chOff x="3488800" y="3107750"/>
            <a:chExt cx="1656600" cy="1217400"/>
          </a:xfrm>
        </p:grpSpPr>
        <p:cxnSp>
          <p:nvCxnSpPr>
            <p:cNvPr id="559" name="Google Shape;559;p29"/>
            <p:cNvCxnSpPr/>
            <p:nvPr/>
          </p:nvCxnSpPr>
          <p:spPr>
            <a:xfrm flipH="1" rot="10800000">
              <a:off x="431350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0" name="Google Shape;560;p29"/>
            <p:cNvSpPr txBox="1"/>
            <p:nvPr/>
          </p:nvSpPr>
          <p:spPr>
            <a:xfrm>
              <a:off x="348880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61" name="Google Shape;561;p29"/>
          <p:cNvSpPr txBox="1"/>
          <p:nvPr/>
        </p:nvSpPr>
        <p:spPr>
          <a:xfrm>
            <a:off x="5508200" y="1447163"/>
            <a:ext cx="3482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Regresamos 3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62" name="Google Shape;562;p29"/>
          <p:cNvGrpSpPr/>
          <p:nvPr/>
        </p:nvGrpSpPr>
        <p:grpSpPr>
          <a:xfrm>
            <a:off x="6093525" y="3107750"/>
            <a:ext cx="1656600" cy="1217400"/>
            <a:chOff x="5858725" y="3107750"/>
            <a:chExt cx="1656600" cy="1217400"/>
          </a:xfrm>
        </p:grpSpPr>
        <p:cxnSp>
          <p:nvCxnSpPr>
            <p:cNvPr id="563" name="Google Shape;563;p29"/>
            <p:cNvCxnSpPr/>
            <p:nvPr/>
          </p:nvCxnSpPr>
          <p:spPr>
            <a:xfrm flipH="1" rot="10800000">
              <a:off x="6683425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4" name="Google Shape;564;p29"/>
            <p:cNvSpPr txBox="1"/>
            <p:nvPr/>
          </p:nvSpPr>
          <p:spPr>
            <a:xfrm>
              <a:off x="5858725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65" name="Google Shape;565;p29"/>
          <p:cNvSpPr txBox="1"/>
          <p:nvPr/>
        </p:nvSpPr>
        <p:spPr>
          <a:xfrm>
            <a:off x="130425" y="3855625"/>
            <a:ext cx="16566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</a:t>
            </a:r>
            <a:endParaRPr b="1" sz="2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tamanio</a:t>
            </a:r>
            <a:r>
              <a:rPr b="1" lang="es"/>
              <a:t>( )</a:t>
            </a:r>
            <a:endParaRPr b="1"/>
          </a:p>
        </p:txBody>
      </p:sp>
      <p:sp>
        <p:nvSpPr>
          <p:cNvPr id="571" name="Google Shape;571;p3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Recorrer toda la lista y tener un contador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Tener una variable que ya guarde el tamaño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○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Por cada elemento agregado se incrementa la variable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○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Por cada elemento eliminado se disminuye la variable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00" y="817650"/>
            <a:ext cx="8303500" cy="34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Operaciones:</a:t>
            </a:r>
            <a:endParaRPr b="1"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5"/>
            <a:ext cx="4184100" cy="24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Agregar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¿Contiene?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Eliminar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¿Es vacía?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Obtener elemento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Vaciar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Tamaño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296525"/>
            <a:ext cx="2836400" cy="322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¿Cómo puedo implementar estas operaciones?</a:t>
            </a:r>
            <a:endParaRPr b="1"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18589" l="0" r="0" t="-18590"/>
          <a:stretch/>
        </p:blipFill>
        <p:spPr>
          <a:xfrm>
            <a:off x="2190750" y="1238250"/>
            <a:ext cx="47625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Nodo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5"/>
            <a:ext cx="5142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Vamos a utilizar una clase auxiliar que nos va a permitir almacenar la información.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Atributos: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Variable que guarde un elemento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oboto Slab"/>
              <a:buChar char="●"/>
            </a:pPr>
            <a:r>
              <a:rPr lang="es" sz="2200">
                <a:latin typeface="Roboto Slab"/>
                <a:ea typeface="Roboto Slab"/>
                <a:cs typeface="Roboto Slab"/>
                <a:sym typeface="Roboto Slab"/>
              </a:rPr>
              <a:t>Referencia a un nodo siguiente</a:t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900" y="1583475"/>
            <a:ext cx="3308400" cy="2580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Representación de una lista con Nodos</a:t>
            </a:r>
            <a:endParaRPr b="1"/>
          </a:p>
        </p:txBody>
      </p:sp>
      <p:grpSp>
        <p:nvGrpSpPr>
          <p:cNvPr id="90" name="Google Shape;90;p17"/>
          <p:cNvGrpSpPr/>
          <p:nvPr/>
        </p:nvGrpSpPr>
        <p:grpSpPr>
          <a:xfrm>
            <a:off x="996975" y="1958850"/>
            <a:ext cx="2348525" cy="585900"/>
            <a:chOff x="552875" y="2278800"/>
            <a:chExt cx="2348525" cy="585900"/>
          </a:xfrm>
        </p:grpSpPr>
        <p:sp>
          <p:nvSpPr>
            <p:cNvPr id="91" name="Google Shape;91;p1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4" name="Google Shape;94;p1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1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96" name="Google Shape;96;p17"/>
          <p:cNvGrpSpPr/>
          <p:nvPr/>
        </p:nvGrpSpPr>
        <p:grpSpPr>
          <a:xfrm>
            <a:off x="3345500" y="1958850"/>
            <a:ext cx="2348525" cy="585900"/>
            <a:chOff x="552875" y="2278800"/>
            <a:chExt cx="2348525" cy="585900"/>
          </a:xfrm>
        </p:grpSpPr>
        <p:sp>
          <p:nvSpPr>
            <p:cNvPr id="97" name="Google Shape;97;p1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1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0" name="Google Shape;100;p1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02" name="Google Shape;102;p17"/>
          <p:cNvGrpSpPr/>
          <p:nvPr/>
        </p:nvGrpSpPr>
        <p:grpSpPr>
          <a:xfrm>
            <a:off x="5694025" y="1958850"/>
            <a:ext cx="2348525" cy="585900"/>
            <a:chOff x="552875" y="2278800"/>
            <a:chExt cx="2348525" cy="585900"/>
          </a:xfrm>
        </p:grpSpPr>
        <p:sp>
          <p:nvSpPr>
            <p:cNvPr id="103" name="Google Shape;103;p17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7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6" name="Google Shape;106;p17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7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08" name="Google Shape;108;p17"/>
          <p:cNvGrpSpPr/>
          <p:nvPr/>
        </p:nvGrpSpPr>
        <p:grpSpPr>
          <a:xfrm>
            <a:off x="8042550" y="2114250"/>
            <a:ext cx="111650" cy="430500"/>
            <a:chOff x="8035375" y="2115225"/>
            <a:chExt cx="111650" cy="430500"/>
          </a:xfrm>
        </p:grpSpPr>
        <p:cxnSp>
          <p:nvCxnSpPr>
            <p:cNvPr id="109" name="Google Shape;109;p17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17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1" name="Google Shape;111;p17"/>
          <p:cNvCxnSpPr/>
          <p:nvPr/>
        </p:nvCxnSpPr>
        <p:spPr>
          <a:xfrm flipH="1" rot="10800000">
            <a:off x="1878375" y="2843750"/>
            <a:ext cx="12900" cy="7434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7"/>
          <p:cNvSpPr txBox="1"/>
          <p:nvPr/>
        </p:nvSpPr>
        <p:spPr>
          <a:xfrm>
            <a:off x="1056525" y="3743700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</a:t>
            </a:r>
            <a:r>
              <a:rPr b="1" lang="es"/>
              <a:t>gregar(a, 0)</a:t>
            </a:r>
            <a:endParaRPr b="1"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3600550" y="2278800"/>
            <a:ext cx="2348525" cy="585900"/>
            <a:chOff x="387900" y="3237175"/>
            <a:chExt cx="2348525" cy="585900"/>
          </a:xfrm>
        </p:grpSpPr>
        <p:sp>
          <p:nvSpPr>
            <p:cNvPr id="119" name="Google Shape;119;p18"/>
            <p:cNvSpPr/>
            <p:nvPr/>
          </p:nvSpPr>
          <p:spPr>
            <a:xfrm>
              <a:off x="387900" y="3237175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 txBox="1"/>
            <p:nvPr/>
          </p:nvSpPr>
          <p:spPr>
            <a:xfrm>
              <a:off x="387900" y="3272425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18"/>
            <p:cNvSpPr txBox="1"/>
            <p:nvPr/>
          </p:nvSpPr>
          <p:spPr>
            <a:xfrm>
              <a:off x="1125900" y="3265650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2" name="Google Shape;122;p18"/>
            <p:cNvCxnSpPr/>
            <p:nvPr/>
          </p:nvCxnSpPr>
          <p:spPr>
            <a:xfrm>
              <a:off x="1123025" y="324285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18"/>
            <p:cNvCxnSpPr/>
            <p:nvPr/>
          </p:nvCxnSpPr>
          <p:spPr>
            <a:xfrm flipH="1" rot="10800000">
              <a:off x="2110025" y="3628925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24" name="Google Shape;124;p18"/>
          <p:cNvGrpSpPr/>
          <p:nvPr/>
        </p:nvGrpSpPr>
        <p:grpSpPr>
          <a:xfrm rot="-349546">
            <a:off x="8297409" y="2455780"/>
            <a:ext cx="119346" cy="408586"/>
            <a:chOff x="7418600" y="3441475"/>
            <a:chExt cx="119350" cy="408600"/>
          </a:xfrm>
        </p:grpSpPr>
        <p:cxnSp>
          <p:nvCxnSpPr>
            <p:cNvPr id="125" name="Google Shape;125;p18"/>
            <p:cNvCxnSpPr/>
            <p:nvPr/>
          </p:nvCxnSpPr>
          <p:spPr>
            <a:xfrm flipH="1">
              <a:off x="7418600" y="3441475"/>
              <a:ext cx="21900" cy="4086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" name="Google Shape;126;p18"/>
            <p:cNvCxnSpPr/>
            <p:nvPr/>
          </p:nvCxnSpPr>
          <p:spPr>
            <a:xfrm flipH="1">
              <a:off x="7528350" y="3540925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7" name="Google Shape;127;p18"/>
          <p:cNvGrpSpPr/>
          <p:nvPr/>
        </p:nvGrpSpPr>
        <p:grpSpPr>
          <a:xfrm>
            <a:off x="5949075" y="2278800"/>
            <a:ext cx="2348525" cy="585900"/>
            <a:chOff x="387900" y="3237175"/>
            <a:chExt cx="2348525" cy="585900"/>
          </a:xfrm>
        </p:grpSpPr>
        <p:sp>
          <p:nvSpPr>
            <p:cNvPr id="128" name="Google Shape;128;p18"/>
            <p:cNvSpPr/>
            <p:nvPr/>
          </p:nvSpPr>
          <p:spPr>
            <a:xfrm>
              <a:off x="387900" y="3237175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 txBox="1"/>
            <p:nvPr/>
          </p:nvSpPr>
          <p:spPr>
            <a:xfrm>
              <a:off x="387900" y="3272425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8"/>
            <p:cNvSpPr txBox="1"/>
            <p:nvPr/>
          </p:nvSpPr>
          <p:spPr>
            <a:xfrm>
              <a:off x="1125900" y="3265650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1" name="Google Shape;131;p18"/>
            <p:cNvCxnSpPr/>
            <p:nvPr/>
          </p:nvCxnSpPr>
          <p:spPr>
            <a:xfrm>
              <a:off x="1123025" y="324285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18"/>
            <p:cNvCxnSpPr/>
            <p:nvPr/>
          </p:nvCxnSpPr>
          <p:spPr>
            <a:xfrm flipH="1" rot="10800000">
              <a:off x="2110025" y="3628925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133" name="Google Shape;133;p18"/>
          <p:cNvCxnSpPr/>
          <p:nvPr/>
        </p:nvCxnSpPr>
        <p:spPr>
          <a:xfrm flipH="1" rot="10800000">
            <a:off x="2449175" y="2670550"/>
            <a:ext cx="626400" cy="111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34" name="Google Shape;134;p18"/>
          <p:cNvGrpSpPr/>
          <p:nvPr/>
        </p:nvGrpSpPr>
        <p:grpSpPr>
          <a:xfrm>
            <a:off x="3795825" y="3222025"/>
            <a:ext cx="1656600" cy="1421650"/>
            <a:chOff x="3456675" y="3222025"/>
            <a:chExt cx="1656600" cy="1421650"/>
          </a:xfrm>
        </p:grpSpPr>
        <p:cxnSp>
          <p:nvCxnSpPr>
            <p:cNvPr id="135" name="Google Shape;135;p18"/>
            <p:cNvCxnSpPr/>
            <p:nvPr/>
          </p:nvCxnSpPr>
          <p:spPr>
            <a:xfrm flipH="1" rot="10800000">
              <a:off x="4278525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6" name="Google Shape;136;p18"/>
            <p:cNvSpPr txBox="1"/>
            <p:nvPr/>
          </p:nvSpPr>
          <p:spPr>
            <a:xfrm>
              <a:off x="3456675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Cabeza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18"/>
          <p:cNvGrpSpPr/>
          <p:nvPr/>
        </p:nvGrpSpPr>
        <p:grpSpPr>
          <a:xfrm>
            <a:off x="727050" y="3222025"/>
            <a:ext cx="1656600" cy="1421650"/>
            <a:chOff x="387900" y="3222025"/>
            <a:chExt cx="1656600" cy="1421650"/>
          </a:xfrm>
        </p:grpSpPr>
        <p:cxnSp>
          <p:nvCxnSpPr>
            <p:cNvPr id="138" name="Google Shape;138;p18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9" name="Google Shape;139;p18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Cabeza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40" name="Google Shape;140;p18"/>
          <p:cNvCxnSpPr/>
          <p:nvPr/>
        </p:nvCxnSpPr>
        <p:spPr>
          <a:xfrm>
            <a:off x="2439275" y="2658300"/>
            <a:ext cx="1161000" cy="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41" name="Google Shape;141;p18"/>
          <p:cNvGrpSpPr/>
          <p:nvPr/>
        </p:nvGrpSpPr>
        <p:grpSpPr>
          <a:xfrm>
            <a:off x="727050" y="1574475"/>
            <a:ext cx="1931100" cy="1290225"/>
            <a:chOff x="727050" y="1574475"/>
            <a:chExt cx="1931100" cy="1290225"/>
          </a:xfrm>
        </p:grpSpPr>
        <p:sp>
          <p:nvSpPr>
            <p:cNvPr id="142" name="Google Shape;142;p18"/>
            <p:cNvSpPr/>
            <p:nvPr/>
          </p:nvSpPr>
          <p:spPr>
            <a:xfrm>
              <a:off x="727050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 txBox="1"/>
            <p:nvPr/>
          </p:nvSpPr>
          <p:spPr>
            <a:xfrm>
              <a:off x="727050" y="2307275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p18"/>
            <p:cNvSpPr txBox="1"/>
            <p:nvPr/>
          </p:nvSpPr>
          <p:spPr>
            <a:xfrm>
              <a:off x="1465050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45" name="Google Shape;145;p18"/>
            <p:cNvCxnSpPr/>
            <p:nvPr/>
          </p:nvCxnSpPr>
          <p:spPr>
            <a:xfrm>
              <a:off x="1462175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6" name="Google Shape;146;p18"/>
            <p:cNvSpPr txBox="1"/>
            <p:nvPr/>
          </p:nvSpPr>
          <p:spPr>
            <a:xfrm>
              <a:off x="727050" y="1574475"/>
              <a:ext cx="19311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Nuevo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7" name="Google Shape;147;p18"/>
          <p:cNvGrpSpPr/>
          <p:nvPr/>
        </p:nvGrpSpPr>
        <p:grpSpPr>
          <a:xfrm rot="-248076">
            <a:off x="3069664" y="2453996"/>
            <a:ext cx="119350" cy="408601"/>
            <a:chOff x="7418600" y="3441475"/>
            <a:chExt cx="119350" cy="408600"/>
          </a:xfrm>
        </p:grpSpPr>
        <p:cxnSp>
          <p:nvCxnSpPr>
            <p:cNvPr id="148" name="Google Shape;148;p18"/>
            <p:cNvCxnSpPr/>
            <p:nvPr/>
          </p:nvCxnSpPr>
          <p:spPr>
            <a:xfrm flipH="1">
              <a:off x="7418600" y="3441475"/>
              <a:ext cx="21900" cy="4086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" name="Google Shape;149;p18"/>
            <p:cNvCxnSpPr/>
            <p:nvPr/>
          </p:nvCxnSpPr>
          <p:spPr>
            <a:xfrm flipH="1">
              <a:off x="7528350" y="3540925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</a:t>
            </a:r>
            <a:r>
              <a:rPr b="1" lang="es"/>
              <a:t>gregar(z, 2)</a:t>
            </a:r>
            <a:endParaRPr b="1"/>
          </a:p>
        </p:txBody>
      </p:sp>
      <p:grpSp>
        <p:nvGrpSpPr>
          <p:cNvPr id="155" name="Google Shape;155;p19"/>
          <p:cNvGrpSpPr/>
          <p:nvPr/>
        </p:nvGrpSpPr>
        <p:grpSpPr>
          <a:xfrm>
            <a:off x="204769" y="1761455"/>
            <a:ext cx="1489487" cy="503522"/>
            <a:chOff x="822450" y="1720113"/>
            <a:chExt cx="1931138" cy="585900"/>
          </a:xfrm>
        </p:grpSpPr>
        <p:sp>
          <p:nvSpPr>
            <p:cNvPr id="156" name="Google Shape;156;p19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19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59" name="Google Shape;159;p19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0" name="Google Shape;160;p19"/>
          <p:cNvGrpSpPr/>
          <p:nvPr/>
        </p:nvGrpSpPr>
        <p:grpSpPr>
          <a:xfrm>
            <a:off x="2238594" y="1761455"/>
            <a:ext cx="1489487" cy="503522"/>
            <a:chOff x="822450" y="1720113"/>
            <a:chExt cx="1931138" cy="585900"/>
          </a:xfrm>
        </p:grpSpPr>
        <p:sp>
          <p:nvSpPr>
            <p:cNvPr id="161" name="Google Shape;161;p19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3" name="Google Shape;163;p19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4" name="Google Shape;164;p19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5" name="Google Shape;165;p19"/>
          <p:cNvGrpSpPr/>
          <p:nvPr/>
        </p:nvGrpSpPr>
        <p:grpSpPr>
          <a:xfrm>
            <a:off x="4272419" y="1761455"/>
            <a:ext cx="1489487" cy="503522"/>
            <a:chOff x="822450" y="1720113"/>
            <a:chExt cx="1931138" cy="585900"/>
          </a:xfrm>
        </p:grpSpPr>
        <p:sp>
          <p:nvSpPr>
            <p:cNvPr id="166" name="Google Shape;166;p19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19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9" name="Google Shape;169;p19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70" name="Google Shape;170;p19"/>
          <p:cNvGrpSpPr/>
          <p:nvPr/>
        </p:nvGrpSpPr>
        <p:grpSpPr>
          <a:xfrm>
            <a:off x="6306244" y="1761455"/>
            <a:ext cx="1489487" cy="503522"/>
            <a:chOff x="822450" y="1720113"/>
            <a:chExt cx="1931138" cy="585900"/>
          </a:xfrm>
        </p:grpSpPr>
        <p:sp>
          <p:nvSpPr>
            <p:cNvPr id="171" name="Google Shape;171;p19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19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4" name="Google Shape;174;p19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75" name="Google Shape;175;p19"/>
          <p:cNvCxnSpPr>
            <a:stCxn id="158" idx="3"/>
            <a:endCxn id="162" idx="1"/>
          </p:cNvCxnSpPr>
          <p:nvPr/>
        </p:nvCxnSpPr>
        <p:spPr>
          <a:xfrm>
            <a:off x="169425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19"/>
          <p:cNvCxnSpPr>
            <a:stCxn id="163" idx="3"/>
            <a:endCxn id="167" idx="1"/>
          </p:cNvCxnSpPr>
          <p:nvPr/>
        </p:nvCxnSpPr>
        <p:spPr>
          <a:xfrm>
            <a:off x="3728081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19"/>
          <p:cNvCxnSpPr>
            <a:stCxn id="168" idx="3"/>
            <a:endCxn id="172" idx="1"/>
          </p:cNvCxnSpPr>
          <p:nvPr/>
        </p:nvCxnSpPr>
        <p:spPr>
          <a:xfrm>
            <a:off x="576190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19"/>
          <p:cNvCxnSpPr/>
          <p:nvPr/>
        </p:nvCxnSpPr>
        <p:spPr>
          <a:xfrm>
            <a:off x="7795731" y="2013205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79" name="Google Shape;179;p19"/>
          <p:cNvGrpSpPr/>
          <p:nvPr/>
        </p:nvGrpSpPr>
        <p:grpSpPr>
          <a:xfrm rot="-349546">
            <a:off x="8360509" y="1808930"/>
            <a:ext cx="119346" cy="408586"/>
            <a:chOff x="7418600" y="3441475"/>
            <a:chExt cx="119350" cy="408600"/>
          </a:xfrm>
        </p:grpSpPr>
        <p:cxnSp>
          <p:nvCxnSpPr>
            <p:cNvPr id="180" name="Google Shape;180;p19"/>
            <p:cNvCxnSpPr/>
            <p:nvPr/>
          </p:nvCxnSpPr>
          <p:spPr>
            <a:xfrm flipH="1">
              <a:off x="7418600" y="3441475"/>
              <a:ext cx="21900" cy="4086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9"/>
            <p:cNvCxnSpPr/>
            <p:nvPr/>
          </p:nvCxnSpPr>
          <p:spPr>
            <a:xfrm flipH="1">
              <a:off x="7528350" y="3540925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2" name="Google Shape;182;p19"/>
          <p:cNvGrpSpPr/>
          <p:nvPr/>
        </p:nvGrpSpPr>
        <p:grpSpPr>
          <a:xfrm>
            <a:off x="4681557" y="3803517"/>
            <a:ext cx="1489487" cy="503522"/>
            <a:chOff x="822450" y="1720113"/>
            <a:chExt cx="1931138" cy="585900"/>
          </a:xfrm>
        </p:grpSpPr>
        <p:sp>
          <p:nvSpPr>
            <p:cNvPr id="183" name="Google Shape;183;p19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 txBox="1"/>
            <p:nvPr/>
          </p:nvSpPr>
          <p:spPr>
            <a:xfrm>
              <a:off x="860362" y="1755364"/>
              <a:ext cx="544500" cy="515400"/>
            </a:xfrm>
            <a:prstGeom prst="rect">
              <a:avLst/>
            </a:prstGeom>
            <a:noFill/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z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" name="Google Shape;185;p19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86" name="Google Shape;186;p19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7" name="Google Shape;187;p19"/>
          <p:cNvGrpSpPr/>
          <p:nvPr/>
        </p:nvGrpSpPr>
        <p:grpSpPr>
          <a:xfrm>
            <a:off x="6171056" y="3845978"/>
            <a:ext cx="678352" cy="418589"/>
            <a:chOff x="6171056" y="3845978"/>
            <a:chExt cx="678352" cy="418589"/>
          </a:xfrm>
        </p:grpSpPr>
        <p:cxnSp>
          <p:nvCxnSpPr>
            <p:cNvPr id="188" name="Google Shape;188;p19"/>
            <p:cNvCxnSpPr/>
            <p:nvPr/>
          </p:nvCxnSpPr>
          <p:spPr>
            <a:xfrm>
              <a:off x="6171056" y="4055267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89" name="Google Shape;189;p19"/>
            <p:cNvGrpSpPr/>
            <p:nvPr/>
          </p:nvGrpSpPr>
          <p:grpSpPr>
            <a:xfrm rot="-349546">
              <a:off x="6709634" y="3850980"/>
              <a:ext cx="119346" cy="408586"/>
              <a:chOff x="7418600" y="3441475"/>
              <a:chExt cx="119350" cy="408600"/>
            </a:xfrm>
          </p:grpSpPr>
          <p:cxnSp>
            <p:nvCxnSpPr>
              <p:cNvPr id="190" name="Google Shape;190;p19"/>
              <p:cNvCxnSpPr/>
              <p:nvPr/>
            </p:nvCxnSpPr>
            <p:spPr>
              <a:xfrm flipH="1">
                <a:off x="7418600" y="3441475"/>
                <a:ext cx="21900" cy="4086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FF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" name="Google Shape;191;p19"/>
              <p:cNvCxnSpPr/>
              <p:nvPr/>
            </p:nvCxnSpPr>
            <p:spPr>
              <a:xfrm flipH="1">
                <a:off x="7528350" y="3540925"/>
                <a:ext cx="9600" cy="209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FF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92" name="Google Shape;192;p19"/>
          <p:cNvGrpSpPr/>
          <p:nvPr/>
        </p:nvGrpSpPr>
        <p:grpSpPr>
          <a:xfrm>
            <a:off x="121200" y="2381875"/>
            <a:ext cx="1656600" cy="1421650"/>
            <a:chOff x="387900" y="3222025"/>
            <a:chExt cx="1656600" cy="1421650"/>
          </a:xfrm>
        </p:grpSpPr>
        <p:cxnSp>
          <p:nvCxnSpPr>
            <p:cNvPr id="193" name="Google Shape;193;p19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94" name="Google Shape;194;p19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5" name="Google Shape;195;p19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0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204775" y="40552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1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7" name="Google Shape;197;p19"/>
          <p:cNvGrpSpPr/>
          <p:nvPr/>
        </p:nvGrpSpPr>
        <p:grpSpPr>
          <a:xfrm>
            <a:off x="2155025" y="2381875"/>
            <a:ext cx="1656600" cy="1421650"/>
            <a:chOff x="387900" y="3222025"/>
            <a:chExt cx="1656600" cy="1421650"/>
          </a:xfrm>
        </p:grpSpPr>
        <p:cxnSp>
          <p:nvCxnSpPr>
            <p:cNvPr id="198" name="Google Shape;198;p19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99" name="Google Shape;199;p19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00" name="Google Shape;200;p19"/>
          <p:cNvCxnSpPr>
            <a:stCxn id="163" idx="3"/>
            <a:endCxn id="184" idx="1"/>
          </p:cNvCxnSpPr>
          <p:nvPr/>
        </p:nvCxnSpPr>
        <p:spPr>
          <a:xfrm>
            <a:off x="3728081" y="2013217"/>
            <a:ext cx="982800" cy="2042100"/>
          </a:xfrm>
          <a:prstGeom prst="curvedConnector3">
            <a:avLst>
              <a:gd fmla="val 49996" name="adj1"/>
            </a:avLst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19"/>
          <p:cNvCxnSpPr>
            <a:stCxn id="185" idx="3"/>
            <a:endCxn id="167" idx="2"/>
          </p:cNvCxnSpPr>
          <p:nvPr/>
        </p:nvCxnSpPr>
        <p:spPr>
          <a:xfrm rot="10800000">
            <a:off x="4477544" y="2234580"/>
            <a:ext cx="1693500" cy="1820700"/>
          </a:xfrm>
          <a:prstGeom prst="curvedConnector4">
            <a:avLst>
              <a:gd fmla="val -14061" name="adj1"/>
              <a:gd fmla="val 56079" name="adj2"/>
            </a:avLst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agregar(z, 2): EL ORDEN SÍ IMPORTA</a:t>
            </a:r>
            <a:endParaRPr b="1"/>
          </a:p>
        </p:txBody>
      </p:sp>
      <p:grpSp>
        <p:nvGrpSpPr>
          <p:cNvPr id="207" name="Google Shape;207;p20"/>
          <p:cNvGrpSpPr/>
          <p:nvPr/>
        </p:nvGrpSpPr>
        <p:grpSpPr>
          <a:xfrm>
            <a:off x="204769" y="1761455"/>
            <a:ext cx="1489487" cy="503522"/>
            <a:chOff x="822450" y="1720113"/>
            <a:chExt cx="1931138" cy="585900"/>
          </a:xfrm>
        </p:grpSpPr>
        <p:sp>
          <p:nvSpPr>
            <p:cNvPr id="208" name="Google Shape;208;p20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0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1" name="Google Shape;211;p20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2" name="Google Shape;212;p20"/>
          <p:cNvGrpSpPr/>
          <p:nvPr/>
        </p:nvGrpSpPr>
        <p:grpSpPr>
          <a:xfrm>
            <a:off x="2238594" y="1761455"/>
            <a:ext cx="1489487" cy="503522"/>
            <a:chOff x="822450" y="1720113"/>
            <a:chExt cx="1931138" cy="585900"/>
          </a:xfrm>
        </p:grpSpPr>
        <p:sp>
          <p:nvSpPr>
            <p:cNvPr id="213" name="Google Shape;213;p20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 txBox="1"/>
            <p:nvPr/>
          </p:nvSpPr>
          <p:spPr>
            <a:xfrm>
              <a:off x="860374" y="1755379"/>
              <a:ext cx="4563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0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6" name="Google Shape;216;p20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17" name="Google Shape;217;p20"/>
          <p:cNvCxnSpPr>
            <a:stCxn id="210" idx="3"/>
            <a:endCxn id="214" idx="1"/>
          </p:cNvCxnSpPr>
          <p:nvPr/>
        </p:nvCxnSpPr>
        <p:spPr>
          <a:xfrm>
            <a:off x="1694256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0"/>
          <p:cNvCxnSpPr>
            <a:stCxn id="215" idx="3"/>
            <a:endCxn id="219" idx="1"/>
          </p:cNvCxnSpPr>
          <p:nvPr/>
        </p:nvCxnSpPr>
        <p:spPr>
          <a:xfrm>
            <a:off x="3728081" y="2013217"/>
            <a:ext cx="573600" cy="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20" name="Google Shape;220;p20"/>
          <p:cNvGrpSpPr/>
          <p:nvPr/>
        </p:nvGrpSpPr>
        <p:grpSpPr>
          <a:xfrm>
            <a:off x="4272419" y="1761455"/>
            <a:ext cx="4227864" cy="503522"/>
            <a:chOff x="4272419" y="1761455"/>
            <a:chExt cx="4227864" cy="503522"/>
          </a:xfrm>
        </p:grpSpPr>
        <p:grpSp>
          <p:nvGrpSpPr>
            <p:cNvPr id="221" name="Google Shape;221;p20"/>
            <p:cNvGrpSpPr/>
            <p:nvPr/>
          </p:nvGrpSpPr>
          <p:grpSpPr>
            <a:xfrm>
              <a:off x="4272419" y="1761455"/>
              <a:ext cx="1489487" cy="503522"/>
              <a:chOff x="822450" y="1720113"/>
              <a:chExt cx="1931138" cy="585900"/>
            </a:xfrm>
          </p:grpSpPr>
          <p:sp>
            <p:nvSpPr>
              <p:cNvPr id="222" name="Google Shape;222;p20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0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c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23" name="Google Shape;223;p20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224" name="Google Shape;224;p20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25" name="Google Shape;225;p20"/>
            <p:cNvGrpSpPr/>
            <p:nvPr/>
          </p:nvGrpSpPr>
          <p:grpSpPr>
            <a:xfrm>
              <a:off x="6306244" y="1761455"/>
              <a:ext cx="1489487" cy="503522"/>
              <a:chOff x="822450" y="1720113"/>
              <a:chExt cx="1931138" cy="585900"/>
            </a:xfrm>
          </p:grpSpPr>
          <p:sp>
            <p:nvSpPr>
              <p:cNvPr id="226" name="Google Shape;226;p20"/>
              <p:cNvSpPr/>
              <p:nvPr/>
            </p:nvSpPr>
            <p:spPr>
              <a:xfrm>
                <a:off x="822450" y="1720113"/>
                <a:ext cx="1931100" cy="5859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0"/>
              <p:cNvSpPr txBox="1"/>
              <p:nvPr/>
            </p:nvSpPr>
            <p:spPr>
              <a:xfrm>
                <a:off x="860374" y="1755379"/>
                <a:ext cx="4563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800">
                    <a:latin typeface="Roboto"/>
                    <a:ea typeface="Roboto"/>
                    <a:cs typeface="Roboto"/>
                    <a:sym typeface="Roboto"/>
                  </a:rPr>
                  <a:t>d</a:t>
                </a:r>
                <a:endParaRPr b="1" sz="1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28" name="Google Shape;228;p20"/>
              <p:cNvSpPr txBox="1"/>
              <p:nvPr/>
            </p:nvSpPr>
            <p:spPr>
              <a:xfrm>
                <a:off x="1404788" y="1755364"/>
                <a:ext cx="13488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300">
                    <a:latin typeface="Roboto"/>
                    <a:ea typeface="Roboto"/>
                    <a:cs typeface="Roboto"/>
                    <a:sym typeface="Roboto"/>
                  </a:rPr>
                  <a:t>Siguiente</a:t>
                </a:r>
                <a:endParaRPr b="1" sz="13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229" name="Google Shape;229;p20"/>
              <p:cNvCxnSpPr/>
              <p:nvPr/>
            </p:nvCxnSpPr>
            <p:spPr>
              <a:xfrm>
                <a:off x="1381370" y="1732420"/>
                <a:ext cx="23400" cy="5610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30" name="Google Shape;230;p20"/>
            <p:cNvCxnSpPr>
              <a:stCxn id="223" idx="3"/>
              <a:endCxn id="227" idx="1"/>
            </p:cNvCxnSpPr>
            <p:nvPr/>
          </p:nvCxnSpPr>
          <p:spPr>
            <a:xfrm>
              <a:off x="5761906" y="2013217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31" name="Google Shape;231;p20"/>
            <p:cNvCxnSpPr/>
            <p:nvPr/>
          </p:nvCxnSpPr>
          <p:spPr>
            <a:xfrm>
              <a:off x="7795731" y="2013205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32" name="Google Shape;232;p20"/>
            <p:cNvGrpSpPr/>
            <p:nvPr/>
          </p:nvGrpSpPr>
          <p:grpSpPr>
            <a:xfrm rot="-349546">
              <a:off x="8360509" y="1808930"/>
              <a:ext cx="119346" cy="408586"/>
              <a:chOff x="7418600" y="3441475"/>
              <a:chExt cx="119350" cy="408600"/>
            </a:xfrm>
          </p:grpSpPr>
          <p:cxnSp>
            <p:nvCxnSpPr>
              <p:cNvPr id="233" name="Google Shape;233;p20"/>
              <p:cNvCxnSpPr/>
              <p:nvPr/>
            </p:nvCxnSpPr>
            <p:spPr>
              <a:xfrm flipH="1">
                <a:off x="7418600" y="3441475"/>
                <a:ext cx="21900" cy="4086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4" name="Google Shape;234;p20"/>
              <p:cNvCxnSpPr/>
              <p:nvPr/>
            </p:nvCxnSpPr>
            <p:spPr>
              <a:xfrm flipH="1">
                <a:off x="7528350" y="3540925"/>
                <a:ext cx="9600" cy="209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35" name="Google Shape;235;p20"/>
          <p:cNvGrpSpPr/>
          <p:nvPr/>
        </p:nvGrpSpPr>
        <p:grpSpPr>
          <a:xfrm>
            <a:off x="4681557" y="3803517"/>
            <a:ext cx="1489487" cy="503522"/>
            <a:chOff x="822450" y="1720113"/>
            <a:chExt cx="1931138" cy="585900"/>
          </a:xfrm>
        </p:grpSpPr>
        <p:sp>
          <p:nvSpPr>
            <p:cNvPr id="236" name="Google Shape;236;p20"/>
            <p:cNvSpPr/>
            <p:nvPr/>
          </p:nvSpPr>
          <p:spPr>
            <a:xfrm>
              <a:off x="822450" y="1720113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0"/>
            <p:cNvSpPr txBox="1"/>
            <p:nvPr/>
          </p:nvSpPr>
          <p:spPr>
            <a:xfrm>
              <a:off x="860362" y="1755364"/>
              <a:ext cx="544500" cy="515400"/>
            </a:xfrm>
            <a:prstGeom prst="rect">
              <a:avLst/>
            </a:prstGeom>
            <a:noFill/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z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" name="Google Shape;238;p20"/>
            <p:cNvSpPr txBox="1"/>
            <p:nvPr/>
          </p:nvSpPr>
          <p:spPr>
            <a:xfrm>
              <a:off x="1404788" y="1755364"/>
              <a:ext cx="1348800" cy="515400"/>
            </a:xfrm>
            <a:prstGeom prst="rect">
              <a:avLst/>
            </a:prstGeom>
            <a:noFill/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3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9" name="Google Shape;239;p20"/>
            <p:cNvCxnSpPr/>
            <p:nvPr/>
          </p:nvCxnSpPr>
          <p:spPr>
            <a:xfrm>
              <a:off x="1381370" y="1732420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0" name="Google Shape;240;p20"/>
          <p:cNvGrpSpPr/>
          <p:nvPr/>
        </p:nvGrpSpPr>
        <p:grpSpPr>
          <a:xfrm>
            <a:off x="6171056" y="3845978"/>
            <a:ext cx="678352" cy="418589"/>
            <a:chOff x="6171056" y="3845978"/>
            <a:chExt cx="678352" cy="418589"/>
          </a:xfrm>
        </p:grpSpPr>
        <p:cxnSp>
          <p:nvCxnSpPr>
            <p:cNvPr id="241" name="Google Shape;241;p20"/>
            <p:cNvCxnSpPr/>
            <p:nvPr/>
          </p:nvCxnSpPr>
          <p:spPr>
            <a:xfrm>
              <a:off x="6171056" y="4055267"/>
              <a:ext cx="573600" cy="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42" name="Google Shape;242;p20"/>
            <p:cNvGrpSpPr/>
            <p:nvPr/>
          </p:nvGrpSpPr>
          <p:grpSpPr>
            <a:xfrm rot="-349546">
              <a:off x="6709634" y="3850980"/>
              <a:ext cx="119346" cy="408586"/>
              <a:chOff x="7418600" y="3441475"/>
              <a:chExt cx="119350" cy="408600"/>
            </a:xfrm>
          </p:grpSpPr>
          <p:cxnSp>
            <p:nvCxnSpPr>
              <p:cNvPr id="243" name="Google Shape;243;p20"/>
              <p:cNvCxnSpPr/>
              <p:nvPr/>
            </p:nvCxnSpPr>
            <p:spPr>
              <a:xfrm flipH="1">
                <a:off x="7418600" y="3441475"/>
                <a:ext cx="21900" cy="4086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FF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4" name="Google Shape;244;p20"/>
              <p:cNvCxnSpPr/>
              <p:nvPr/>
            </p:nvCxnSpPr>
            <p:spPr>
              <a:xfrm flipH="1">
                <a:off x="7528350" y="3540925"/>
                <a:ext cx="9600" cy="209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FFFF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45" name="Google Shape;245;p20"/>
          <p:cNvSpPr txBox="1"/>
          <p:nvPr/>
        </p:nvSpPr>
        <p:spPr>
          <a:xfrm>
            <a:off x="387900" y="4172175"/>
            <a:ext cx="2033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Contador = 1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6" name="Google Shape;246;p20"/>
          <p:cNvGrpSpPr/>
          <p:nvPr/>
        </p:nvGrpSpPr>
        <p:grpSpPr>
          <a:xfrm>
            <a:off x="2155025" y="2381875"/>
            <a:ext cx="1656600" cy="1421650"/>
            <a:chOff x="387900" y="3222025"/>
            <a:chExt cx="1656600" cy="1421650"/>
          </a:xfrm>
        </p:grpSpPr>
        <p:cxnSp>
          <p:nvCxnSpPr>
            <p:cNvPr id="247" name="Google Shape;247;p20"/>
            <p:cNvCxnSpPr/>
            <p:nvPr/>
          </p:nvCxnSpPr>
          <p:spPr>
            <a:xfrm flipH="1" rot="10800000">
              <a:off x="1209750" y="3222025"/>
              <a:ext cx="12900" cy="743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48" name="Google Shape;248;p20"/>
            <p:cNvSpPr txBox="1"/>
            <p:nvPr/>
          </p:nvSpPr>
          <p:spPr>
            <a:xfrm>
              <a:off x="387900" y="4121975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Iterador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49" name="Google Shape;249;p20"/>
          <p:cNvCxnSpPr>
            <a:stCxn id="215" idx="3"/>
            <a:endCxn id="237" idx="1"/>
          </p:cNvCxnSpPr>
          <p:nvPr/>
        </p:nvCxnSpPr>
        <p:spPr>
          <a:xfrm>
            <a:off x="3728081" y="2013217"/>
            <a:ext cx="982800" cy="2042100"/>
          </a:xfrm>
          <a:prstGeom prst="curvedConnector3">
            <a:avLst>
              <a:gd fmla="val 49996" name="adj1"/>
            </a:avLst>
          </a:pr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0"/>
          <p:cNvCxnSpPr>
            <a:stCxn id="238" idx="3"/>
          </p:cNvCxnSpPr>
          <p:nvPr/>
        </p:nvCxnSpPr>
        <p:spPr>
          <a:xfrm flipH="1" rot="10800000">
            <a:off x="6171044" y="3223380"/>
            <a:ext cx="1631100" cy="8319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20"/>
          <p:cNvSpPr txBox="1"/>
          <p:nvPr/>
        </p:nvSpPr>
        <p:spPr>
          <a:xfrm>
            <a:off x="7254225" y="2882300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¿?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contiene(v)</a:t>
            </a:r>
            <a:endParaRPr b="1"/>
          </a:p>
        </p:txBody>
      </p:sp>
      <p:grpSp>
        <p:nvGrpSpPr>
          <p:cNvPr id="257" name="Google Shape;257;p21"/>
          <p:cNvGrpSpPr/>
          <p:nvPr/>
        </p:nvGrpSpPr>
        <p:grpSpPr>
          <a:xfrm>
            <a:off x="993388" y="2271900"/>
            <a:ext cx="2348525" cy="585900"/>
            <a:chOff x="552875" y="2278800"/>
            <a:chExt cx="2348525" cy="585900"/>
          </a:xfrm>
        </p:grpSpPr>
        <p:sp>
          <p:nvSpPr>
            <p:cNvPr id="258" name="Google Shape;258;p21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0" name="Google Shape;260;p21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1" name="Google Shape;261;p21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21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63" name="Google Shape;263;p21"/>
          <p:cNvGrpSpPr/>
          <p:nvPr/>
        </p:nvGrpSpPr>
        <p:grpSpPr>
          <a:xfrm>
            <a:off x="3341913" y="2271900"/>
            <a:ext cx="2348525" cy="585900"/>
            <a:chOff x="552875" y="2278800"/>
            <a:chExt cx="2348525" cy="585900"/>
          </a:xfrm>
        </p:grpSpPr>
        <p:sp>
          <p:nvSpPr>
            <p:cNvPr id="264" name="Google Shape;264;p21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6" name="Google Shape;266;p21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7" name="Google Shape;267;p21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" name="Google Shape;268;p21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69" name="Google Shape;269;p21"/>
          <p:cNvGrpSpPr/>
          <p:nvPr/>
        </p:nvGrpSpPr>
        <p:grpSpPr>
          <a:xfrm>
            <a:off x="5690438" y="2271900"/>
            <a:ext cx="2348525" cy="585900"/>
            <a:chOff x="552875" y="2278800"/>
            <a:chExt cx="2348525" cy="585900"/>
          </a:xfrm>
        </p:grpSpPr>
        <p:sp>
          <p:nvSpPr>
            <p:cNvPr id="270" name="Google Shape;270;p21"/>
            <p:cNvSpPr/>
            <p:nvPr/>
          </p:nvSpPr>
          <p:spPr>
            <a:xfrm>
              <a:off x="552875" y="2278800"/>
              <a:ext cx="1931100" cy="5859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 txBox="1"/>
            <p:nvPr/>
          </p:nvSpPr>
          <p:spPr>
            <a:xfrm>
              <a:off x="552875" y="2314050"/>
              <a:ext cx="7380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2" name="Google Shape;272;p21"/>
            <p:cNvSpPr txBox="1"/>
            <p:nvPr/>
          </p:nvSpPr>
          <p:spPr>
            <a:xfrm>
              <a:off x="1290875" y="2307275"/>
              <a:ext cx="1193100" cy="5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latin typeface="Roboto"/>
                  <a:ea typeface="Roboto"/>
                  <a:cs typeface="Roboto"/>
                  <a:sym typeface="Roboto"/>
                </a:rPr>
                <a:t>Siguiente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3" name="Google Shape;273;p21"/>
            <p:cNvCxnSpPr/>
            <p:nvPr/>
          </p:nvCxnSpPr>
          <p:spPr>
            <a:xfrm>
              <a:off x="1288000" y="2284475"/>
              <a:ext cx="23400" cy="5610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1"/>
            <p:cNvCxnSpPr/>
            <p:nvPr/>
          </p:nvCxnSpPr>
          <p:spPr>
            <a:xfrm flipH="1" rot="10800000">
              <a:off x="2275000" y="2670550"/>
              <a:ext cx="626400" cy="111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75" name="Google Shape;275;p21"/>
          <p:cNvGrpSpPr/>
          <p:nvPr/>
        </p:nvGrpSpPr>
        <p:grpSpPr>
          <a:xfrm>
            <a:off x="8038963" y="2427300"/>
            <a:ext cx="111650" cy="430500"/>
            <a:chOff x="8035375" y="2115225"/>
            <a:chExt cx="111650" cy="430500"/>
          </a:xfrm>
        </p:grpSpPr>
        <p:cxnSp>
          <p:nvCxnSpPr>
            <p:cNvPr id="276" name="Google Shape;276;p21"/>
            <p:cNvCxnSpPr/>
            <p:nvPr/>
          </p:nvCxnSpPr>
          <p:spPr>
            <a:xfrm flipH="1">
              <a:off x="8035375" y="2115225"/>
              <a:ext cx="12900" cy="4305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21"/>
            <p:cNvCxnSpPr/>
            <p:nvPr/>
          </p:nvCxnSpPr>
          <p:spPr>
            <a:xfrm flipH="1">
              <a:off x="8137425" y="2262600"/>
              <a:ext cx="9600" cy="20970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78" name="Google Shape;278;p21"/>
          <p:cNvCxnSpPr/>
          <p:nvPr/>
        </p:nvCxnSpPr>
        <p:spPr>
          <a:xfrm>
            <a:off x="1878375" y="1721825"/>
            <a:ext cx="3000" cy="4041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9" name="Google Shape;279;p21"/>
          <p:cNvSpPr txBox="1"/>
          <p:nvPr/>
        </p:nvSpPr>
        <p:spPr>
          <a:xfrm>
            <a:off x="993400" y="1200125"/>
            <a:ext cx="165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Cabeza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0" name="Google Shape;280;p21"/>
          <p:cNvGrpSpPr/>
          <p:nvPr/>
        </p:nvGrpSpPr>
        <p:grpSpPr>
          <a:xfrm>
            <a:off x="988450" y="3107750"/>
            <a:ext cx="1656600" cy="1217400"/>
            <a:chOff x="988450" y="3107750"/>
            <a:chExt cx="1656600" cy="1217400"/>
          </a:xfrm>
        </p:grpSpPr>
        <p:cxnSp>
          <p:nvCxnSpPr>
            <p:cNvPr id="281" name="Google Shape;281;p21"/>
            <p:cNvCxnSpPr/>
            <p:nvPr/>
          </p:nvCxnSpPr>
          <p:spPr>
            <a:xfrm flipH="1" rot="10800000">
              <a:off x="181315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2" name="Google Shape;282;p21"/>
            <p:cNvSpPr txBox="1"/>
            <p:nvPr/>
          </p:nvSpPr>
          <p:spPr>
            <a:xfrm>
              <a:off x="98845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¿v equals a?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3" name="Google Shape;283;p21"/>
          <p:cNvGrpSpPr/>
          <p:nvPr/>
        </p:nvGrpSpPr>
        <p:grpSpPr>
          <a:xfrm>
            <a:off x="3488800" y="3107750"/>
            <a:ext cx="1656600" cy="1217400"/>
            <a:chOff x="3488800" y="3107750"/>
            <a:chExt cx="1656600" cy="1217400"/>
          </a:xfrm>
        </p:grpSpPr>
        <p:cxnSp>
          <p:nvCxnSpPr>
            <p:cNvPr id="284" name="Google Shape;284;p21"/>
            <p:cNvCxnSpPr/>
            <p:nvPr/>
          </p:nvCxnSpPr>
          <p:spPr>
            <a:xfrm flipH="1" rot="10800000">
              <a:off x="4313500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5" name="Google Shape;285;p21"/>
            <p:cNvSpPr txBox="1"/>
            <p:nvPr/>
          </p:nvSpPr>
          <p:spPr>
            <a:xfrm>
              <a:off x="3488800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¿v equals b?</a:t>
              </a:r>
              <a:endParaRPr b="1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6" name="Google Shape;286;p21"/>
          <p:cNvGrpSpPr/>
          <p:nvPr/>
        </p:nvGrpSpPr>
        <p:grpSpPr>
          <a:xfrm>
            <a:off x="5858725" y="3107750"/>
            <a:ext cx="1656600" cy="1217400"/>
            <a:chOff x="5858725" y="3107750"/>
            <a:chExt cx="1656600" cy="1217400"/>
          </a:xfrm>
        </p:grpSpPr>
        <p:cxnSp>
          <p:nvCxnSpPr>
            <p:cNvPr id="287" name="Google Shape;287;p21"/>
            <p:cNvCxnSpPr/>
            <p:nvPr/>
          </p:nvCxnSpPr>
          <p:spPr>
            <a:xfrm flipH="1" rot="10800000">
              <a:off x="6683425" y="3107750"/>
              <a:ext cx="7200" cy="6957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8" name="Google Shape;288;p21"/>
            <p:cNvSpPr txBox="1"/>
            <p:nvPr/>
          </p:nvSpPr>
          <p:spPr>
            <a:xfrm>
              <a:off x="5858725" y="3803450"/>
              <a:ext cx="1656600" cy="5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¿v equals c?</a:t>
              </a:r>
              <a:endParaRPr b="1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89" name="Google Shape;289;p21"/>
          <p:cNvSpPr txBox="1"/>
          <p:nvPr/>
        </p:nvSpPr>
        <p:spPr>
          <a:xfrm>
            <a:off x="4865500" y="1352500"/>
            <a:ext cx="3482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Regresamos falso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